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3" autoAdjust="0"/>
    <p:restoredTop sz="90929"/>
  </p:normalViewPr>
  <p:slideViewPr>
    <p:cSldViewPr>
      <p:cViewPr varScale="1">
        <p:scale>
          <a:sx n="124" d="100"/>
          <a:sy n="124" d="100"/>
        </p:scale>
        <p:origin x="7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8D988D6-8B05-280F-4BA4-DA2F65CF8E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</a:defRPr>
            </a:lvl1pPr>
          </a:lstStyle>
          <a:p>
            <a:endParaRPr lang="en-GB" alt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1A08219E-82C3-5484-BFFF-7DFFFD1E3B6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</a:defRPr>
            </a:lvl1pPr>
          </a:lstStyle>
          <a:p>
            <a:endParaRPr lang="en-GB" alt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1989280-C97F-0ADE-5DDD-CC1662F5F3F8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3C1FB4E2-5746-F553-DB14-80AA463D72D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7884F2DF-E1FD-E02D-CE41-E1479E1D7AF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/>
              </a:defRPr>
            </a:lvl1pPr>
          </a:lstStyle>
          <a:p>
            <a:endParaRPr lang="en-GB" altLang="en-US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FF87C2BA-5417-93FC-7F73-25D85062D5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/>
              </a:defRPr>
            </a:lvl1pPr>
          </a:lstStyle>
          <a:p>
            <a:fld id="{FEE45922-CBC0-4895-93FC-A9E17CFDFEE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10555D4-D3A6-68A7-393B-19299AF78A5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912D75-051E-4CEB-A790-F7FE6B26778B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AC67A1B3-30CC-CE3A-51BB-36E6B6F6F8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F3CC702-7AFF-3143-2B4A-3E4FA7CA1F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97DECF-C346-F904-E495-F41C76F0B1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EE1779-D297-492C-B95F-5805D5A8E7A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480C420B-95E0-9776-3E90-B686B6BCAF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2289E31-3866-894A-08DB-C8C6758BC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2B19214-49B0-BF33-7302-6355F5C47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E8D6CF-9DC7-4CA2-BFD0-454112497D9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855DE8A9-E67F-B86D-870A-ADEF98F220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750E46C-11B0-C4B1-EBB9-D2DCB94E4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D30882-6550-EE2F-232D-F5D30109E8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C56D8F9-AA10-47CF-959E-2154F75C9361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9CF4C833-5E52-3E78-4CE1-D411228C572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B066E7A-0252-D6E1-971A-3E18724BFC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308EEC-312C-5C2D-54D0-6725EFD19C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F9749D-202D-4877-9FCC-54A2C7E8E59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835DE1D7-600D-16AC-4453-31D28BBFA4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E46F009-883F-5746-5334-F00F1EB7B9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7F5FA6A-408F-0C8B-B6FF-33F4B1F6B8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5B7616-1E70-4DF2-B8EB-031A3C11EBD6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927215CD-F78B-6C02-D6C8-E41AAE4ABB8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D96C304-42D7-1761-7662-A7A5D041C8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94B1A2C-03B0-C655-07C9-8F7BFADCC2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6B0564-375F-4D7A-9552-7F26FAC034A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5DB66A8-7BCA-D4A7-B023-949541CA43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D935350-629F-6AE8-D0F2-240D86DB3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AA0F6B3-2464-A1C7-978A-111E6066BD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ACCB7-D57C-428C-91F9-437982EC97A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6966204-655A-5B93-F3E7-98E3027FD3D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783AB1B-FFE8-A7D0-6815-2D0B59197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9F4E-C441-8F96-9DA3-90177D9C6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B0095-5EE9-F24C-9FE0-D781FE9C4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DF5A35-9EF1-6A30-0B68-E73539C5E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E2761-D9CD-1E3D-7068-3832A44D4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3E83A-12BF-23A5-5FB1-F16BDE0EE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57F5B-DE61-4AF8-8BAE-F0BA28AA0E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45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BF87D-1697-26F9-F498-0F48C0508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4A5C3A-66BA-87EE-E7C7-81BB81E3F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64D9C-DF99-DA89-65D0-8E4B9A699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57E46-BA59-BB3C-A096-9BEA58939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22389-D131-E8F1-8457-F413569D4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F7F88-F30B-4856-A7E7-A795C3AB7E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844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CEB500-BF1B-73A5-95BB-1A28F86447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B32CAC-6994-9EB7-DBAE-33FA6AD4FE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4AC54-797C-6B46-8946-316147CE6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5100B1-B180-3A88-7EFB-FE156F5F8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06E99-15B8-E47E-3DC6-9DA6F011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CE9C5C-850C-4313-8575-F4C9999241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13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7D3DD-21FA-4ED9-1A27-C9A5F89CB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22BCC-3FCA-6ECC-A7F9-D25F58AFC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D0DECE-1773-5DB0-229A-1A1AC4349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539C3D-EA92-3A24-CC5C-B767D5020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37F0A-5299-D3C4-A7F2-2107B65D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D6D4A-9300-4C01-B912-AE1E136EDC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860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BD51D-D8E7-08CB-5CEB-9A268215C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48A9D-4D22-BAB6-0828-6BB9B2D88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1797DA-4FF2-54B7-D518-5DD2E141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13245A-FD36-0E44-D235-C18CED04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EC1CF-6BC9-54E7-D0BE-5420D0BC7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EA095-A013-4946-BA36-8F987E53B4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0768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19943-1674-A722-F753-B143289D9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F2AB1-9E2F-4FC2-24B2-D6B1743B4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F68C75-B6DA-6B35-6043-198187C30A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E08A8-4090-82E5-C8A5-C8BD6E989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C3E72D-69CB-3350-199A-C7B9BBF01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1407C-5880-9E06-8803-C8387820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40D2A-99F2-445E-9CE8-AAA4731916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108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FE53D-AE40-88DC-C04A-C30F4CEDA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64CDE-1F94-8BBA-0068-EECEF5519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C3C68-0860-DF69-9392-ACA34ACC3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E31658-8BFA-C61B-62C4-3B79301EA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C75E92-8C44-6B39-19C6-CC2316E563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D98090-0196-1EA5-0030-69751C1E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7EA729-3432-C181-2DED-838483FD6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0EB080-C115-6D06-D78D-D3640B16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6D84E-31B6-460E-AE37-E05E9A772E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017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29DCE-04CA-5E42-AC57-EFFF4294B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0B5D88-5B3A-4AF2-E8C6-AFF3AAFC4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34FCDE-9B3A-9433-A549-0A3F8A6DF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D7E18E-3849-6418-312D-C38A2DAA6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B42F0-5523-45FC-9EF3-2517E92155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57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812EB9-C554-04AA-64C7-6F3CBAF5B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8235B6-90BB-2C5F-4ED2-EC33D11AB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02B5F1-6ADE-BBCD-2761-C50D41F4D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FF5BE-EC94-4B56-8367-9BB315BEFC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252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48BF-CD3D-DFDF-F559-A7EFDAD50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0906D-0CE6-B5B1-CA49-4BE65E0DF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8D4A41-A507-D22B-BB50-EBE8E85CC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9270BC-01C0-F6CE-EBCA-348057C74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A2D27B-E854-886C-4166-8BF7C2E4B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BBF53F-05E8-6926-8197-6702BB162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2C1881-8C05-4128-8101-DF876A58CA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33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DA506-B4AD-3C62-2D18-E033611D9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7F915B-F32D-4A9F-6B76-6F6341589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5A5897-A112-8CEC-E3E8-B519D25E7C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D06C9-C646-FDDA-D3BE-A7247D9D8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DD827-976E-356E-BB21-00488D6C1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D638B-19B4-4EEB-9046-7EC92F9B1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AA52E-DDCC-474A-ACE0-4F50DD48C8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419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AFC6FBA-E6C2-545B-C844-388FC9B6A0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0256527F-723A-2DF8-C2C0-688683FDA1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632F28DA-73AE-61C2-87A1-39FE83DC51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9A8D02AF-64A4-FD14-89AF-9C4941522A4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FB4A857-8D41-621A-D3DF-F809093D223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8E59263E-80A9-4987-92BD-B077866AEF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6434E8FC-5F56-8ABF-BBCC-8F6818C636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381000"/>
            <a:ext cx="75438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8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Graphing Linear Equations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8C9D8C12-5271-7A83-B245-C9B66C691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773363"/>
            <a:ext cx="8382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Linear Equations can be graphed on a Cartesian Coordinate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5" name="Rectangle 1923">
            <a:extLst>
              <a:ext uri="{FF2B5EF4-FFF2-40B4-BE49-F238E27FC236}">
                <a16:creationId xmlns:a16="http://schemas.microsoft.com/office/drawing/2014/main" id="{FA9E1A3F-4040-EBBD-0E4F-A9F086D1C3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990600"/>
            <a:ext cx="4800600" cy="487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4991" name="Object 1919">
            <a:extLst>
              <a:ext uri="{FF2B5EF4-FFF2-40B4-BE49-F238E27FC236}">
                <a16:creationId xmlns:a16="http://schemas.microsoft.com/office/drawing/2014/main" id="{E28AF5BB-A0A2-BDAB-D938-02D6BA6651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76513" y="1371600"/>
          <a:ext cx="39893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267572" imgH="3438766" progId="Excel.Sheet.8">
                  <p:embed/>
                </p:oleObj>
              </mc:Choice>
              <mc:Fallback>
                <p:oleObj name="Worksheet" r:id="rId3" imgW="3267572" imgH="3438766" progId="Excel.Sheet.8">
                  <p:embed/>
                  <p:pic>
                    <p:nvPicPr>
                      <p:cNvPr id="0" name="Object 19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1371600"/>
                        <a:ext cx="3989387" cy="411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993" name="Text Box 1921">
            <a:extLst>
              <a:ext uri="{FF2B5EF4-FFF2-40B4-BE49-F238E27FC236}">
                <a16:creationId xmlns:a16="http://schemas.microsoft.com/office/drawing/2014/main" id="{D40F4B0B-A98C-431E-69D9-7905ED1A64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209800"/>
            <a:ext cx="13716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>
                <a:effectLst/>
              </a:rPr>
              <a:t>x-axis</a:t>
            </a:r>
          </a:p>
        </p:txBody>
      </p:sp>
      <p:sp>
        <p:nvSpPr>
          <p:cNvPr id="4994" name="Line 1922">
            <a:extLst>
              <a:ext uri="{FF2B5EF4-FFF2-40B4-BE49-F238E27FC236}">
                <a16:creationId xmlns:a16="http://schemas.microsoft.com/office/drawing/2014/main" id="{BDC28C7B-D3F0-B8D3-C7BA-649D2537B4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2971800"/>
            <a:ext cx="1219200" cy="45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96" name="Text Box 1924">
            <a:extLst>
              <a:ext uri="{FF2B5EF4-FFF2-40B4-BE49-F238E27FC236}">
                <a16:creationId xmlns:a16="http://schemas.microsoft.com/office/drawing/2014/main" id="{FA8FF0EE-B76F-1096-9F59-707755212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228600"/>
            <a:ext cx="13716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>
                <a:effectLst/>
              </a:rPr>
              <a:t>y-axis</a:t>
            </a:r>
          </a:p>
        </p:txBody>
      </p:sp>
      <p:sp>
        <p:nvSpPr>
          <p:cNvPr id="4997" name="Line 1925">
            <a:extLst>
              <a:ext uri="{FF2B5EF4-FFF2-40B4-BE49-F238E27FC236}">
                <a16:creationId xmlns:a16="http://schemas.microsoft.com/office/drawing/2014/main" id="{BD2BA684-C475-BCD9-8641-9F526AA55BD1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85800"/>
            <a:ext cx="9144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98" name="Rectangle 1926">
            <a:extLst>
              <a:ext uri="{FF2B5EF4-FFF2-40B4-BE49-F238E27FC236}">
                <a16:creationId xmlns:a16="http://schemas.microsoft.com/office/drawing/2014/main" id="{04C39008-C3F4-13BD-069F-FC4977F09C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5867400"/>
            <a:ext cx="6481763" cy="701675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Cartesian Coordinate system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7F89D45-5945-A49C-CAFD-039A5329F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762000"/>
            <a:ext cx="5600700" cy="5600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3" name="Line 3">
            <a:extLst>
              <a:ext uri="{FF2B5EF4-FFF2-40B4-BE49-F238E27FC236}">
                <a16:creationId xmlns:a16="http://schemas.microsoft.com/office/drawing/2014/main" id="{7AF548FD-85EE-1852-AB79-7A9DF3C5E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762000"/>
            <a:ext cx="0" cy="571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4" name="Line 4">
            <a:extLst>
              <a:ext uri="{FF2B5EF4-FFF2-40B4-BE49-F238E27FC236}">
                <a16:creationId xmlns:a16="http://schemas.microsoft.com/office/drawing/2014/main" id="{D291B7DB-A935-95FD-70F8-2AD7E2C712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505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03333A14-F3FE-D32E-5B0F-4F7E6AF03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1430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effectLst/>
              </a:rPr>
              <a:t>Quadrant I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FE9D8802-AC43-45D2-8354-3C42E2708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effectLst/>
              </a:rPr>
              <a:t>Quadrant II</a:t>
            </a:r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9F27CB67-F65B-922E-53CC-8EA48A09B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9624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effectLst/>
              </a:rPr>
              <a:t>Quadrant III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D8C769B1-3E7D-BBB5-E6DC-0C791614A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962400"/>
            <a:ext cx="2286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>
                <a:effectLst/>
              </a:rPr>
              <a:t>Quadrant IV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CF334D44-653C-2B6A-2AEC-940C2BC81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209800"/>
            <a:ext cx="13716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>
                <a:effectLst/>
              </a:rPr>
              <a:t>x-axis</a:t>
            </a:r>
          </a:p>
        </p:txBody>
      </p:sp>
      <p:sp>
        <p:nvSpPr>
          <p:cNvPr id="5131" name="Line 11">
            <a:extLst>
              <a:ext uri="{FF2B5EF4-FFF2-40B4-BE49-F238E27FC236}">
                <a16:creationId xmlns:a16="http://schemas.microsoft.com/office/drawing/2014/main" id="{3FABC74A-B555-0B4A-59C5-72BA357D6D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781800" y="2971800"/>
            <a:ext cx="914400" cy="5334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2" name="Text Box 12">
            <a:extLst>
              <a:ext uri="{FF2B5EF4-FFF2-40B4-BE49-F238E27FC236}">
                <a16:creationId xmlns:a16="http://schemas.microsoft.com/office/drawing/2014/main" id="{6AE380BA-FB7C-1671-1A1E-59D89BC2C9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0"/>
            <a:ext cx="1371600" cy="6413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>
                <a:effectLst/>
              </a:rPr>
              <a:t>y-axis</a:t>
            </a:r>
          </a:p>
        </p:txBody>
      </p:sp>
      <p:sp>
        <p:nvSpPr>
          <p:cNvPr id="5133" name="Line 13">
            <a:extLst>
              <a:ext uri="{FF2B5EF4-FFF2-40B4-BE49-F238E27FC236}">
                <a16:creationId xmlns:a16="http://schemas.microsoft.com/office/drawing/2014/main" id="{D21578AB-045D-26F6-7771-05F7B238B6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657600" y="685800"/>
            <a:ext cx="9144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34" name="Text Box 14">
            <a:extLst>
              <a:ext uri="{FF2B5EF4-FFF2-40B4-BE49-F238E27FC236}">
                <a16:creationId xmlns:a16="http://schemas.microsoft.com/office/drawing/2014/main" id="{61921C9F-4BF4-588E-D1DF-2B163D05B3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201863"/>
            <a:ext cx="152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effectLst/>
              </a:rPr>
              <a:t>Origin</a:t>
            </a:r>
          </a:p>
        </p:txBody>
      </p:sp>
      <p:sp>
        <p:nvSpPr>
          <p:cNvPr id="5135" name="Line 15">
            <a:extLst>
              <a:ext uri="{FF2B5EF4-FFF2-40B4-BE49-F238E27FC236}">
                <a16:creationId xmlns:a16="http://schemas.microsoft.com/office/drawing/2014/main" id="{81E49107-43A7-C5F2-FDEF-945BB3C009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2819400"/>
            <a:ext cx="83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utoUpdateAnimBg="0"/>
      <p:bldP spid="5127" grpId="0" autoUpdateAnimBg="0"/>
      <p:bldP spid="5128" grpId="0" autoUpdateAnimBg="0"/>
      <p:bldP spid="5129" grpId="0" autoUpdateAnimBg="0"/>
      <p:bldP spid="5130" grpId="0" animBg="1" autoUpdateAnimBg="0"/>
      <p:bldP spid="5132" grpId="0" animBg="1" autoUpdateAnimBg="0"/>
      <p:bldP spid="51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>
            <a:extLst>
              <a:ext uri="{FF2B5EF4-FFF2-40B4-BE49-F238E27FC236}">
                <a16:creationId xmlns:a16="http://schemas.microsoft.com/office/drawing/2014/main" id="{1E457849-205E-A340-E976-499A59C36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points on a graph are plotted by first finding the x-coordinate and then the    y-coordinate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56A7DF7E-C07B-BA90-0310-431E9B785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648200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 points are written in the form ( x , y )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88F3CA86-5975-C6F1-D8BF-FF06BE3AC1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73363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You always graph a point starting from the </a:t>
            </a:r>
            <a:r>
              <a:rPr lang="en-US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Origin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  <p:bldP spid="71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EBA4BE7-BC96-D3DA-321A-AEF4983A0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1650" y="628650"/>
            <a:ext cx="5600700" cy="5600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47" name="Line 3">
            <a:extLst>
              <a:ext uri="{FF2B5EF4-FFF2-40B4-BE49-F238E27FC236}">
                <a16:creationId xmlns:a16="http://schemas.microsoft.com/office/drawing/2014/main" id="{81914F4C-BC90-D129-67A7-96AB733A4D3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571500"/>
            <a:ext cx="0" cy="571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8" name="Line 4">
            <a:extLst>
              <a:ext uri="{FF2B5EF4-FFF2-40B4-BE49-F238E27FC236}">
                <a16:creationId xmlns:a16="http://schemas.microsoft.com/office/drawing/2014/main" id="{68DDC1F1-ABBC-0CCD-EED2-4E95285642B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3505200"/>
            <a:ext cx="563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6AC0764D-9570-EF1E-BA88-C3391FBF3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14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effectLst/>
              </a:rPr>
              <a:t>Quadrant I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DB72F2C4-3951-E3D2-C6AD-EB11DFF35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143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effectLst/>
              </a:rPr>
              <a:t>Quadrant II</a:t>
            </a:r>
          </a:p>
        </p:txBody>
      </p:sp>
      <p:sp>
        <p:nvSpPr>
          <p:cNvPr id="6151" name="Text Box 7">
            <a:extLst>
              <a:ext uri="{FF2B5EF4-FFF2-40B4-BE49-F238E27FC236}">
                <a16:creationId xmlns:a16="http://schemas.microsoft.com/office/drawing/2014/main" id="{2E81A8D4-C72B-7ED6-FFF8-D9D7B819E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9624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effectLst/>
              </a:rPr>
              <a:t>Quadrant III</a:t>
            </a:r>
          </a:p>
        </p:txBody>
      </p:sp>
      <p:sp>
        <p:nvSpPr>
          <p:cNvPr id="6152" name="Text Box 8">
            <a:extLst>
              <a:ext uri="{FF2B5EF4-FFF2-40B4-BE49-F238E27FC236}">
                <a16:creationId xmlns:a16="http://schemas.microsoft.com/office/drawing/2014/main" id="{5A74A8B9-E76A-E47F-1CA5-8DEB053F6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9624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effectLst/>
              </a:rPr>
              <a:t>Quadrant IV</a:t>
            </a:r>
          </a:p>
        </p:txBody>
      </p:sp>
      <p:sp>
        <p:nvSpPr>
          <p:cNvPr id="6154" name="Text Box 10">
            <a:extLst>
              <a:ext uri="{FF2B5EF4-FFF2-40B4-BE49-F238E27FC236}">
                <a16:creationId xmlns:a16="http://schemas.microsoft.com/office/drawing/2014/main" id="{7178FE7E-340E-CCCF-F0B6-86AF7240E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963738"/>
            <a:ext cx="27432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660066"/>
                </a:solidFill>
                <a:effectLst/>
              </a:rPr>
              <a:t>x is positive</a:t>
            </a:r>
          </a:p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660066"/>
                </a:solidFill>
                <a:effectLst/>
              </a:rPr>
              <a:t>y is positive</a:t>
            </a:r>
          </a:p>
        </p:txBody>
      </p:sp>
      <p:sp>
        <p:nvSpPr>
          <p:cNvPr id="6155" name="Text Box 11">
            <a:extLst>
              <a:ext uri="{FF2B5EF4-FFF2-40B4-BE49-F238E27FC236}">
                <a16:creationId xmlns:a16="http://schemas.microsoft.com/office/drawing/2014/main" id="{4434746A-FDA3-264F-C79C-C28C20E1A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963738"/>
            <a:ext cx="274320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660066"/>
                </a:solidFill>
                <a:effectLst/>
              </a:rPr>
              <a:t>x is negative</a:t>
            </a:r>
          </a:p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660066"/>
                </a:solidFill>
                <a:effectLst/>
              </a:rPr>
              <a:t>y is positive</a:t>
            </a: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6F00912D-053A-DAD9-B762-ED6E3AC82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4572000"/>
            <a:ext cx="27432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660066"/>
                </a:solidFill>
                <a:effectLst/>
              </a:rPr>
              <a:t>x is negative</a:t>
            </a:r>
          </a:p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660066"/>
                </a:solidFill>
                <a:effectLst/>
              </a:rPr>
              <a:t>y is negative</a:t>
            </a:r>
          </a:p>
        </p:txBody>
      </p:sp>
      <p:sp>
        <p:nvSpPr>
          <p:cNvPr id="6157" name="Text Box 13">
            <a:extLst>
              <a:ext uri="{FF2B5EF4-FFF2-40B4-BE49-F238E27FC236}">
                <a16:creationId xmlns:a16="http://schemas.microsoft.com/office/drawing/2014/main" id="{49C92CAA-1AF6-633C-7A96-BCC1C4C253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4572000"/>
            <a:ext cx="27432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660066"/>
                </a:solidFill>
                <a:effectLst/>
              </a:rPr>
              <a:t>x is positive</a:t>
            </a:r>
          </a:p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660066"/>
                </a:solidFill>
                <a:effectLst/>
              </a:rPr>
              <a:t>y is negative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utoUpdateAnimBg="0"/>
      <p:bldP spid="6150" grpId="0" autoUpdateAnimBg="0"/>
      <p:bldP spid="6151" grpId="0" autoUpdateAnimBg="0"/>
      <p:bldP spid="6152" grpId="0" autoUpdateAnimBg="0"/>
      <p:bldP spid="6154" grpId="0" autoUpdateAnimBg="0"/>
      <p:bldP spid="6155" grpId="0" autoUpdateAnimBg="0"/>
      <p:bldP spid="6156" grpId="0" autoUpdateAnimBg="0"/>
      <p:bldP spid="615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B3176FA-3797-4B70-D1FC-FF186B8AE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1700" y="990600"/>
            <a:ext cx="4800600" cy="4876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8195" name="Object 3">
            <a:extLst>
              <a:ext uri="{FF2B5EF4-FFF2-40B4-BE49-F238E27FC236}">
                <a16:creationId xmlns:a16="http://schemas.microsoft.com/office/drawing/2014/main" id="{1FFFF067-FE47-CBEF-B2C6-38F0AEDDFA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76513" y="1371600"/>
          <a:ext cx="3989387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3286351" imgH="3438766" progId="Excel.Sheet.8">
                  <p:embed/>
                </p:oleObj>
              </mc:Choice>
              <mc:Fallback>
                <p:oleObj name="Worksheet" r:id="rId3" imgW="3286351" imgH="3438766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3" y="1371600"/>
                        <a:ext cx="3989387" cy="411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6" name="Text Box 4">
            <a:extLst>
              <a:ext uri="{FF2B5EF4-FFF2-40B4-BE49-F238E27FC236}">
                <a16:creationId xmlns:a16="http://schemas.microsoft.com/office/drawing/2014/main" id="{FED63532-9874-24BC-7BAF-49008D426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2057400" cy="5794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 b="1">
                <a:effectLst/>
              </a:rPr>
              <a:t>Point (3,5)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5223C387-CBA2-7E54-ED10-0D0B2F1C1ED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34290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1C4B18D1-DF8F-F6F3-285A-A99C7BC282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2286000"/>
            <a:ext cx="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A0414F0D-BD0A-E8C6-4C01-94B9278D622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286000"/>
            <a:ext cx="76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250C637E-AFFC-E3F3-5D72-EF65338C2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4800"/>
            <a:ext cx="914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order to graph a line, you need to know either: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88E52E58-82B0-D00A-8809-A236DEC4A6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833688"/>
            <a:ext cx="396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point and the Slope of the line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83595345-E2ED-0912-2951-BD74797C7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2833688"/>
            <a:ext cx="3962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Two points on the line</a:t>
            </a:r>
          </a:p>
        </p:txBody>
      </p:sp>
      <p:sp>
        <p:nvSpPr>
          <p:cNvPr id="9221" name="Text Box 5">
            <a:extLst>
              <a:ext uri="{FF2B5EF4-FFF2-40B4-BE49-F238E27FC236}">
                <a16:creationId xmlns:a16="http://schemas.microsoft.com/office/drawing/2014/main" id="{39210285-2FAD-46F9-94BD-272C9C48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108325"/>
            <a:ext cx="91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utoUpdateAnimBg="0"/>
      <p:bldP spid="9220" grpId="0" autoUpdateAnimBg="0"/>
      <p:bldP spid="922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:a16="http://schemas.microsoft.com/office/drawing/2014/main" id="{EA9380E6-2F80-8632-E2A8-933AADF07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cean Dream">
  <a:themeElements>
    <a:clrScheme name="Ocean Drea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cean Dream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cean Drea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Dream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Dream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Dream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Dream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Dream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cean Dream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Designs\Ocean Dream.pot</Template>
  <TotalTime>100</TotalTime>
  <Words>189</Words>
  <Application>Microsoft Office PowerPoint</Application>
  <PresentationFormat>On-screen Show (4:3)</PresentationFormat>
  <Paragraphs>46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Ocean Dream</vt:lpstr>
      <vt:lpstr>Microsoft Excel 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Chester Area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Chester Area School</dc:creator>
  <cp:lastModifiedBy>Nayan GRIFFITHS</cp:lastModifiedBy>
  <cp:revision>11</cp:revision>
  <dcterms:created xsi:type="dcterms:W3CDTF">2000-08-04T14:14:52Z</dcterms:created>
  <dcterms:modified xsi:type="dcterms:W3CDTF">2023-03-24T13:38:17Z</dcterms:modified>
</cp:coreProperties>
</file>